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797675" cy="987266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83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BD755-68A7-4A52-B28F-B9B9DD8801D8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4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61E4A-57ED-406D-84AB-8B942C0B5F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160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5B3352-8347-4172-8DE9-643F794CA593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9579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hmgc.hotjob.c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7504" y="188640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现代汽车研发中心</a:t>
            </a: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2022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春季校园招聘</a:t>
            </a: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招聘简章</a:t>
            </a:r>
            <a:endParaRPr lang="en-US" altLang="zh-CN" sz="20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291892"/>
              </p:ext>
            </p:extLst>
          </p:nvPr>
        </p:nvGraphicFramePr>
        <p:xfrm>
          <a:off x="179511" y="588753"/>
          <a:ext cx="8712970" cy="5721596"/>
        </p:xfrm>
        <a:graphic>
          <a:graphicData uri="http://schemas.openxmlformats.org/drawingml/2006/table">
            <a:tbl>
              <a:tblPr/>
              <a:tblGrid>
                <a:gridCol w="357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178">
                  <a:extLst>
                    <a:ext uri="{9D8B030D-6E8A-4147-A177-3AD203B41FA5}">
                      <a16:colId xmlns:a16="http://schemas.microsoft.com/office/drawing/2014/main" val="4242598148"/>
                    </a:ext>
                  </a:extLst>
                </a:gridCol>
                <a:gridCol w="5570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27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83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022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/>
                        </a:rPr>
                        <a:t>领</a:t>
                      </a:r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현대하모니 L"/>
                        </a:rPr>
                        <a:t>域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</a:rPr>
                        <a:t>职位描述</a:t>
                      </a:r>
                      <a:endParaRPr lang="zh-CN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/>
                        </a:rPr>
                        <a:t>专业</a:t>
                      </a:r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현대하모니 L"/>
                        </a:rPr>
                        <a:t>需求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</a:rPr>
                        <a:t>工作</a:t>
                      </a:r>
                      <a:endParaRPr lang="en-US" altLang="zh-CN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현대하모니 L"/>
                      </a:endParaRPr>
                    </a:p>
                    <a:p>
                      <a:pPr algn="ctr" fontAlgn="ctr"/>
                      <a:r>
                        <a:rPr lang="zh-CN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</a:rPr>
                        <a:t>地点</a:t>
                      </a:r>
                      <a:endParaRPr lang="zh-CN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60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车辆</a:t>
                      </a:r>
                      <a:endParaRPr lang="en-US" altLang="zh-CN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微软雅黑"/>
                      </a:endParaRPr>
                    </a:p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设计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车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身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设计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</a:rPr>
                        <a:t>车辆开发初期车身模型构造检查及后期车身部件详细设计、图纸制作和发布；</a:t>
                      </a:r>
                      <a:endParaRPr lang="en-US" altLang="zh-CN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현대하모니 L"/>
                      </a:endParaRPr>
                    </a:p>
                    <a:p>
                      <a:pPr algn="l" fontAlgn="ctr"/>
                      <a:r>
                        <a:rPr lang="zh-CN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</a:rPr>
                        <a:t>符合车辆性能及品质要求的车身的设计，车身问题检讨及改善；</a:t>
                      </a:r>
                      <a:endParaRPr lang="en-US" altLang="zh-CN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현대하모니 L"/>
                      </a:endParaRPr>
                    </a:p>
                    <a:p>
                      <a:pPr algn="l" fontAlgn="ctr"/>
                      <a:r>
                        <a:rPr lang="zh-CN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</a:rPr>
                        <a:t>车辆拆解分析及研发方向调查、车身关联新技术研发及新技术量产投入；</a:t>
                      </a:r>
                      <a:endParaRPr lang="en-US" altLang="zh-CN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현대하모니 L"/>
                      </a:endParaRPr>
                    </a:p>
                    <a:p>
                      <a:pPr algn="l" fontAlgn="ctr"/>
                      <a:r>
                        <a:rPr lang="zh-CN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</a:rPr>
                        <a:t>车体骨架、车门、后备箱、引擎盖、天窗、车锁、钥匙等设计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机械工程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、</a:t>
                      </a:r>
                      <a:endParaRPr lang="en-US" altLang="zh-CN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车辆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工程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、</a:t>
                      </a:r>
                      <a:endParaRPr lang="en-US" altLang="zh-CN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机械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设计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制造及其自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动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化、</a:t>
                      </a:r>
                      <a:b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</a:b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能源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与动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力工程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、</a:t>
                      </a:r>
                      <a:endParaRPr lang="en-US" altLang="zh-CN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汽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车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机械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电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子工程、</a:t>
                      </a:r>
                      <a:b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</a:b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动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力工程及工程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热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物理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、</a:t>
                      </a:r>
                      <a:endParaRPr lang="en-US" altLang="zh-CN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汽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车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服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务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工程、</a:t>
                      </a:r>
                      <a:b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</a:b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载运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工具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运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用工程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、</a:t>
                      </a:r>
                      <a:endParaRPr lang="en-US" altLang="zh-CN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汽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车运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用工程、</a:t>
                      </a:r>
                      <a:endParaRPr lang="en-US" altLang="zh-CN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工业工程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현대하모니 L"/>
                        </a:rPr>
                        <a:t>烟台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15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内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外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饰设计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汽车仪表板、副仪表板、空调、顶棚、地毯、立柱、座椅、行李箱等零部件的设计和开发；</a:t>
                      </a:r>
                      <a:endParaRPr lang="en-US" altLang="zh-CN" sz="9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zh-CN" altLang="en-US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车灯、雨刷器、后视镜、挡风玻璃、保险杠、行李架、门槛、车标等外部装饰的设计和开发</a:t>
                      </a:r>
                      <a:endParaRPr lang="zh-CN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4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底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盘设计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悬架、轮胎、转向、制动、控制、燃料、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ENG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悬置与驱动、进排气、冷却系统、安全气囊、安全带相关的设计与研发</a:t>
                      </a:r>
                      <a:endParaRPr lang="zh-CN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车辆</a:t>
                      </a:r>
                      <a:endParaRPr lang="en-US" altLang="zh-CN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微软雅黑"/>
                      </a:endParaRPr>
                    </a:p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试验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车辆试验</a:t>
                      </a:r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1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整车商品性评价，内外饰部件、车身部件性能评价，车辆噪声、震动评价，乘车感与操控性能评价，制动性能评价</a:t>
                      </a:r>
                      <a:endParaRPr lang="zh-CN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91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车辆试验</a:t>
                      </a:r>
                      <a:r>
                        <a:rPr lang="en-US" altLang="zh-CN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2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车辆耐久性开发，碰撞性能评价，碰撞性能试验准备及评价，底盘相关系统、燃油供给系统以及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ADAS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系统性能评价；车辆热系统评价（空调性能，发动机冷却性能）；车辆内外饰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座椅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车灯评价，车身开闭件评价，车辆异响评价</a:t>
                      </a:r>
                      <a:endParaRPr lang="zh-CN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6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电动化</a:t>
                      </a:r>
                      <a:r>
                        <a:rPr lang="en-US" altLang="zh-CN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PT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开发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驱动电机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控制器、动力电池、电力转换控制器以及新能源汽车充电性能评价；</a:t>
                      </a:r>
                      <a:endParaRPr lang="en-US" altLang="zh-CN" sz="9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新能源汽车（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HEV/PHEV/EV)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性能开发，试验；法规、政策、动向调查分析；</a:t>
                      </a:r>
                      <a:endParaRPr lang="en-US" altLang="zh-CN" sz="9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EMS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开发（启动性、驾驶性、排放、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OBD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、蒸发）等开发业务；</a:t>
                      </a:r>
                      <a:endParaRPr lang="en-US" altLang="zh-CN" sz="9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油耗、动力性能及变速感开发业务；发动机性能及耐久开发业务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76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试制开发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部品开发管理，车身涂装，整车装配</a:t>
                      </a:r>
                      <a:endParaRPr lang="zh-CN" altLang="en-US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448454"/>
                  </a:ext>
                </a:extLst>
              </a:tr>
              <a:tr h="36165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法规认证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获得、分析、分享法规动向，参加法规研讨会，中国汽车标准法规解释说明；</a:t>
                      </a:r>
                      <a:endParaRPr lang="en-US" altLang="zh-CN" sz="9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认证业务（认证申请、试验参观、取得认证书），一致性业务（海关、注册办事处），对外业务（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CQC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、试验所）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北</a:t>
                      </a:r>
                      <a:r>
                        <a:rPr lang="zh-CN" alt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京</a:t>
                      </a:r>
                      <a:r>
                        <a:rPr lang="en-US" altLang="zh-CN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/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烟台</a:t>
                      </a:r>
                      <a:endParaRPr lang="zh-CN" altLang="en-US" sz="9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073107"/>
                  </a:ext>
                </a:extLst>
              </a:tr>
              <a:tr h="25285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项目</a:t>
                      </a:r>
                      <a:endParaRPr lang="en-US" altLang="zh-CN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宋体"/>
                      </a:endParaRPr>
                    </a:p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管理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PM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根据市场环境变化进行企划；制定车辆开发流程、改善现有开发流程中的问题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机械工程、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车辆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工程、机械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设计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制造及其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自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动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化、汽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车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服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务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工程、工业工程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烟台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4649116"/>
                  </a:ext>
                </a:extLst>
              </a:tr>
              <a:tr h="32916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产品企划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车辆总布置商品性评价；新车提案、新车报告、产品战略规划、月报、周报；消费者调研；车辆开发各阶段零部件的材料费管理；成本改善活动，根据造型变动的相关成本管理，成本节俭相关的新技术成本管理</a:t>
                      </a:r>
                      <a:endParaRPr lang="zh-CN" altLang="en-US" sz="900" b="0" i="0" u="none" strike="noStrike" kern="1200" dirty="0">
                        <a:solidFill>
                          <a:srgbClr val="FF0000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525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材料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车辆金属材料：物性评价、腐蚀评价、成分分析；</a:t>
                      </a:r>
                      <a:endParaRPr lang="en-US" altLang="zh-CN" sz="9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车辆高分子材料：物性评价、零部件评价、材料开发；精密仪器分析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金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属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材料、高分子材料、化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学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化工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622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电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子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/>
                        </a:rPr>
                        <a:t>开发</a:t>
                      </a:r>
                      <a:endParaRPr lang="zh-CN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倒车辅助系统及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BCM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、智能钥匙、仪表盘、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HUD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等显示系统及各种开关等操作系统的设计；车辆电源分配装置和线路系统设计；车载导航系统的企划和平台开发，汽车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Audio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AVN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、天线、音响等多媒体设计，跟踪分析国内车联网前瞻技术；车辆通信、车载网络的结构开发及性能测试；音响、导航、智能通信、无线通信系统的调试与评价，车辆电子控制系统、停车辅助系统等性能开发与调试；自主泊车系统实验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(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远程停车辅助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, 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停车紧急制动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, SVM 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系统调试和验证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)</a:t>
                      </a:r>
                      <a:endParaRPr lang="zh-CN" altLang="en-US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电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子信息工程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、信息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与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通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讯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工程、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电气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工程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、</a:t>
                      </a:r>
                      <a:endParaRPr lang="en-US" altLang="zh-CN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  <a:p>
                      <a:pPr algn="ctr" fontAlgn="ctr"/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电气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工程及其自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动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化</a:t>
                      </a:r>
                      <a:b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</a:b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电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路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与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系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统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、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测</a:t>
                      </a: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控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技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宋体"/>
                        </a:rPr>
                        <a:t>术与仪</a:t>
                      </a:r>
                      <a:r>
                        <a:rPr lang="zh-CN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器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31602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经营支援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总务：</a:t>
                      </a:r>
                      <a:endParaRPr lang="en-US" altLang="zh-CN" sz="9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公司各种福利支援管理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(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宿舍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,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食堂等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)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；安保运营管理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(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安保设备采购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,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维护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, 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安保培训，安保检查等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)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；公司各类活动运营；对外接待；办公环境管理；医疗保健管理 ；劳务外包管理；驻在员支援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(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驻在员住房，医疗费等支援</a:t>
                      </a: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)</a:t>
                      </a:r>
                      <a:endParaRPr lang="zh-CN" altLang="en-US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현대하모니 L"/>
                        <a:ea typeface="+mn-ea"/>
                        <a:cs typeface="+mn-cs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</a:rPr>
                        <a:t>经营学、管理学、韩语等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zh-CN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02885"/>
                  </a:ext>
                </a:extLst>
              </a:tr>
              <a:tr h="253524">
                <a:tc gridSpan="2"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현대하모니 L"/>
                      </a:endParaRP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IT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：</a:t>
                      </a:r>
                      <a:r>
                        <a:rPr lang="zh-CN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公司信息安全的巡检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；</a:t>
                      </a:r>
                      <a:r>
                        <a:rPr lang="zh-CN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公司安全产品运营</a:t>
                      </a:r>
                      <a:r>
                        <a:rPr lang="zh-CN" altLang="en-US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；</a:t>
                      </a:r>
                      <a:r>
                        <a:rPr lang="zh-CN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公司系统的运维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현대하모니 L"/>
                          <a:ea typeface="+mn-ea"/>
                          <a:cs typeface="+mn-cs"/>
                        </a:rPr>
                        <a:t>计算机工学或相关专业</a:t>
                      </a:r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8579" marR="8579" marT="9294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8850388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79510" y="6381328"/>
            <a:ext cx="4896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</a:rPr>
              <a:t>简</a:t>
            </a:r>
            <a:r>
              <a:rPr lang="zh-CN" altLang="en-US" sz="1200" b="1" dirty="0" smtClean="0">
                <a:solidFill>
                  <a:schemeClr val="tx2"/>
                </a:solidFill>
              </a:rPr>
              <a:t>历投递：</a:t>
            </a:r>
            <a:r>
              <a:rPr lang="en-US" altLang="zh-CN" sz="1200" b="1" dirty="0">
                <a:solidFill>
                  <a:schemeClr val="tx2"/>
                </a:solidFill>
                <a:hlinkClick r:id="rId3"/>
              </a:rPr>
              <a:t>https://</a:t>
            </a:r>
            <a:r>
              <a:rPr lang="en-US" altLang="zh-CN" sz="1200" b="1" dirty="0" smtClean="0">
                <a:solidFill>
                  <a:schemeClr val="tx2"/>
                </a:solidFill>
                <a:hlinkClick r:id="rId3"/>
              </a:rPr>
              <a:t>hmgc.hotjob.cn</a:t>
            </a:r>
            <a:r>
              <a:rPr lang="zh-CN" altLang="en-US" sz="1200" b="1" dirty="0">
                <a:solidFill>
                  <a:schemeClr val="tx2"/>
                </a:solidFill>
              </a:rPr>
              <a:t> </a:t>
            </a:r>
            <a:r>
              <a:rPr lang="zh-CN" altLang="en-US" sz="1200" b="1" dirty="0" smtClean="0">
                <a:solidFill>
                  <a:schemeClr val="tx2"/>
                </a:solidFill>
              </a:rPr>
              <a:t> （</a:t>
            </a:r>
            <a:r>
              <a:rPr lang="en-US" altLang="zh-CN" sz="1200" b="1" dirty="0" smtClean="0">
                <a:solidFill>
                  <a:schemeClr val="tx2"/>
                </a:solidFill>
              </a:rPr>
              <a:t>2022/3/1-2022/4/10</a:t>
            </a:r>
            <a:r>
              <a:rPr lang="zh-CN" altLang="en-US" sz="1200" b="1" dirty="0" smtClean="0">
                <a:solidFill>
                  <a:schemeClr val="tx2"/>
                </a:solidFill>
              </a:rPr>
              <a:t>）</a:t>
            </a:r>
            <a:endParaRPr lang="en-US" altLang="zh-CN" sz="12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09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2228</TotalTime>
  <Words>1369</Words>
  <Application>Microsoft Office PowerPoint</Application>
  <PresentationFormat>全屏显示(4:3)</PresentationFormat>
  <Paragraphs>68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맑은 고딕</vt:lpstr>
      <vt:lpstr>宋体</vt:lpstr>
      <vt:lpstr>微软雅黑</vt:lpstr>
      <vt:lpstr>현대하모니 L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韩飞</dc:creator>
  <cp:lastModifiedBy>韩飞</cp:lastModifiedBy>
  <cp:revision>113</cp:revision>
  <cp:lastPrinted>2021-12-23T02:29:31Z</cp:lastPrinted>
  <dcterms:created xsi:type="dcterms:W3CDTF">2020-03-24T08:29:09Z</dcterms:created>
  <dcterms:modified xsi:type="dcterms:W3CDTF">2022-03-18T02:17:22Z</dcterms:modified>
</cp:coreProperties>
</file>